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00" autoAdjust="0"/>
    <p:restoredTop sz="94660"/>
  </p:normalViewPr>
  <p:slideViewPr>
    <p:cSldViewPr>
      <p:cViewPr varScale="1">
        <p:scale>
          <a:sx n="86" d="100"/>
          <a:sy n="86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1B1656E-04B9-4B29-9F7A-5551E102DBD9}" type="datetimeFigureOut">
              <a:rPr lang="sr-Latn-RS" smtClean="0"/>
              <a:pPr/>
              <a:t>23.3.2014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5EAEA9-1C86-4833-92C4-28A532DC30A0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132856"/>
            <a:ext cx="4608512" cy="2736304"/>
          </a:xfrm>
        </p:spPr>
        <p:txBody>
          <a:bodyPr>
            <a:noAutofit/>
          </a:bodyPr>
          <a:lstStyle/>
          <a:p>
            <a:r>
              <a:rPr lang="en-US" sz="5400" i="1" dirty="0" smtClean="0">
                <a:latin typeface="Bradley Hand ITC" pitchFamily="66" charset="0"/>
              </a:rPr>
              <a:t>The Grammar school of </a:t>
            </a:r>
            <a:r>
              <a:rPr lang="en-US" sz="5400" i="1" dirty="0" err="1" smtClean="0">
                <a:latin typeface="Bradley Hand ITC" pitchFamily="66" charset="0"/>
              </a:rPr>
              <a:t>Zrenjanin</a:t>
            </a:r>
            <a:r>
              <a:rPr lang="en-US" sz="5400" i="1" dirty="0" smtClean="0">
                <a:latin typeface="Bradley Hand ITC" pitchFamily="66" charset="0"/>
              </a:rPr>
              <a:t> </a:t>
            </a:r>
            <a:endParaRPr lang="sr-Latn-RS" sz="5400" i="1" dirty="0">
              <a:latin typeface="Bradley Hand ITC" pitchFamily="66" charset="0"/>
            </a:endParaRPr>
          </a:p>
        </p:txBody>
      </p:sp>
      <p:pic>
        <p:nvPicPr>
          <p:cNvPr id="3" name="Elemental - Malena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585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5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2050" name="Picture 2" descr="C:\Users\JanQ\Desktop\SENKICAAAAA\SDC12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919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95" y="332656"/>
            <a:ext cx="8229600" cy="1143000"/>
          </a:xfrm>
        </p:spPr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3074" name="Picture 2" descr="C:\Users\JanQ\Desktop\SENKICAAAAA\SDC128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0" y="-22448"/>
            <a:ext cx="9173931" cy="688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71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teachers sacrifice their personal hours just to give us a chance to learn more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098" name="Picture 2" descr="C:\Users\JanQ\Desktop\SENKICAAAAA\SDC13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13" y="1700808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200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-99392"/>
            <a:ext cx="8229600" cy="1143000"/>
          </a:xfrm>
        </p:spPr>
        <p:txBody>
          <a:bodyPr/>
          <a:lstStyle/>
          <a:p>
            <a:r>
              <a:rPr lang="en-US" dirty="0" smtClean="0"/>
              <a:t>We love to travel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122" name="Picture 2" descr="C:\Users\JanQ\Desktop\SENKICAAAAA\6981_10203733104637208_5620483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923" y="1412776"/>
            <a:ext cx="8602557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930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146" name="Picture 2" descr="C:\Users\JanQ\Desktop\SENKICAAAAA\1467316_10203733117037518_59241037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250" y="188640"/>
            <a:ext cx="876661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863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7170" name="Picture 2" descr="C:\Users\JanQ\Desktop\SENKICAAAAA\1911626_10203733113597432_1134830926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768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8194" name="Picture 2" descr="C:\Users\JanQ\Desktop\SENKICAAAAA\10003393_10203733112157396_38910501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29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-299658"/>
            <a:ext cx="8229600" cy="1143000"/>
          </a:xfrm>
        </p:spPr>
        <p:txBody>
          <a:bodyPr/>
          <a:lstStyle/>
          <a:p>
            <a:r>
              <a:rPr lang="en-US" dirty="0" smtClean="0"/>
              <a:t>And skiing !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9219" name="Picture 3" descr="C:\Users\JanQ\Desktop\SENKICAAAAA\998859_10203733114077444_40944295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22" y="1268760"/>
            <a:ext cx="86876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73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Bernard MT Condensed" pitchFamily="18" charset="0"/>
              </a:rPr>
              <a:t>OUR BASKETBALL TEAM</a:t>
            </a:r>
            <a:endParaRPr lang="sr-Latn-RS" sz="6000" dirty="0">
              <a:latin typeface="Bernard MT Condense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12291" name="Picture 3" descr="C:\Users\JanQ\Desktop\sc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910" y="2047772"/>
            <a:ext cx="8775578" cy="44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6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Our students with our friends from a Belgrade Grammar school</a:t>
            </a:r>
            <a:endParaRPr lang="sr-Latn-R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492896"/>
            <a:ext cx="8669821" cy="3672408"/>
          </a:xfrm>
        </p:spPr>
      </p:pic>
    </p:spTree>
    <p:extLst>
      <p:ext uri="{BB962C8B-B14F-4D97-AF65-F5344CB8AC3E}">
        <p14:creationId xmlns:p14="http://schemas.microsoft.com/office/powerpoint/2010/main" xmlns="" val="426562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6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BatangChe" pitchFamily="49" charset="-127"/>
                <a:ea typeface="BatangChe" pitchFamily="49" charset="-127"/>
              </a:rPr>
              <a:t>Our school was founded in 1846. </a:t>
            </a:r>
            <a:endParaRPr lang="sr-Latn-RS" dirty="0">
              <a:solidFill>
                <a:schemeClr val="tx2">
                  <a:lumMod val="40000"/>
                  <a:lumOff val="60000"/>
                </a:schemeClr>
              </a:solidFill>
              <a:latin typeface="BatangChe" pitchFamily="49" charset="-127"/>
              <a:ea typeface="BatangChe" pitchFamily="49" charset="-127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597961"/>
            <a:ext cx="2992906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6022" y="1628800"/>
            <a:ext cx="2991301" cy="4495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Left Arrow 5"/>
          <p:cNvSpPr/>
          <p:nvPr/>
        </p:nvSpPr>
        <p:spPr>
          <a:xfrm>
            <a:off x="3707904" y="4293096"/>
            <a:ext cx="1224136" cy="432048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7" name="Right Arrow 6"/>
          <p:cNvSpPr/>
          <p:nvPr/>
        </p:nvSpPr>
        <p:spPr>
          <a:xfrm>
            <a:off x="3707904" y="2132856"/>
            <a:ext cx="1368152" cy="4320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TextBox 7"/>
          <p:cNvSpPr txBox="1"/>
          <p:nvPr/>
        </p:nvSpPr>
        <p:spPr>
          <a:xfrm>
            <a:off x="3707904" y="1772816"/>
            <a:ext cx="1080120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Now</a:t>
            </a:r>
            <a:endParaRPr lang="sr-Latn-R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51920" y="3573016"/>
            <a:ext cx="792088" cy="36933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Then</a:t>
            </a:r>
            <a:endParaRPr lang="sr-Latn-R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95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2129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We, the students, give back to the community. We help our fellow citizens with events like this one, organized by our biology teacher, </a:t>
            </a:r>
            <a:br>
              <a:rPr lang="en-US" dirty="0" smtClean="0"/>
            </a:br>
            <a:r>
              <a:rPr lang="en-US" dirty="0" smtClean="0"/>
              <a:t>by donating blood 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230087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Picture 2" descr="C:\Users\JanQ\Desktop\CAM004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7" cy="64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3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9580"/>
            <a:ext cx="8640960" cy="10661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latin typeface="Rockwell Extra Bold" pitchFamily="18" charset="0"/>
              </a:rPr>
              <a:t>We know this is important because with every donation we help at least 4 people</a:t>
            </a:r>
            <a:endParaRPr lang="sr-Latn-RS" dirty="0">
              <a:latin typeface="Rockwell Extra Bol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1761059"/>
          </a:xfrm>
        </p:spPr>
        <p:txBody>
          <a:bodyPr/>
          <a:lstStyle/>
          <a:p>
            <a:endParaRPr lang="sr-Latn-RS" dirty="0"/>
          </a:p>
        </p:txBody>
      </p:sp>
      <p:pic>
        <p:nvPicPr>
          <p:cNvPr id="2050" name="Picture 2" descr="C:\Users\JanQ\Desktop\CAM00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88432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8068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224" y="-3874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Impact" pitchFamily="34" charset="0"/>
              </a:rPr>
              <a:t>And get 2 days free of school ! :</a:t>
            </a:r>
            <a:r>
              <a:rPr lang="en-US" dirty="0" smtClean="0">
                <a:latin typeface="Impact" pitchFamily="34" charset="0"/>
              </a:rPr>
              <a:t>D</a:t>
            </a:r>
            <a:endParaRPr lang="sr-Latn-RS" dirty="0">
              <a:latin typeface="Impac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 dirty="0"/>
          </a:p>
        </p:txBody>
      </p:sp>
      <p:pic>
        <p:nvPicPr>
          <p:cNvPr id="3074" name="Picture 2" descr="C:\Users\JanQ\Desktop\CAM00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6698"/>
            <a:ext cx="4464496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anQ\Desktop\CAM00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16697"/>
            <a:ext cx="4353808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06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Dodacu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ovde</a:t>
            </a:r>
            <a:r>
              <a:rPr lang="en-US" dirty="0" smtClean="0"/>
              <a:t> </a:t>
            </a:r>
            <a:r>
              <a:rPr lang="en-US" dirty="0" err="1" smtClean="0"/>
              <a:t>samo</a:t>
            </a:r>
            <a:r>
              <a:rPr lang="en-US" dirty="0" smtClean="0"/>
              <a:t> mi recite </a:t>
            </a:r>
            <a:r>
              <a:rPr lang="en-US" dirty="0" err="1" smtClean="0"/>
              <a:t>sve</a:t>
            </a:r>
            <a:r>
              <a:rPr lang="en-US" dirty="0" smtClean="0"/>
              <a:t>, </a:t>
            </a:r>
            <a:r>
              <a:rPr lang="en-US" dirty="0" err="1" smtClean="0"/>
              <a:t>ako</a:t>
            </a:r>
            <a:r>
              <a:rPr lang="en-US" dirty="0" smtClean="0"/>
              <a:t> je </a:t>
            </a:r>
            <a:r>
              <a:rPr lang="en-US" dirty="0" err="1" smtClean="0"/>
              <a:t>ovo</a:t>
            </a:r>
            <a:r>
              <a:rPr lang="en-US" dirty="0" smtClean="0"/>
              <a:t> </a:t>
            </a:r>
            <a:r>
              <a:rPr lang="en-US" dirty="0" err="1" smtClean="0"/>
              <a:t>vama</a:t>
            </a:r>
            <a:r>
              <a:rPr lang="en-US" dirty="0" smtClean="0"/>
              <a:t> ok (</a:t>
            </a:r>
            <a:r>
              <a:rPr lang="en-US" dirty="0" err="1" smtClean="0"/>
              <a:t>mada</a:t>
            </a:r>
            <a:r>
              <a:rPr lang="en-US" dirty="0" smtClean="0"/>
              <a:t> </a:t>
            </a:r>
            <a:r>
              <a:rPr lang="en-US" dirty="0" err="1" smtClean="0"/>
              <a:t>stv</a:t>
            </a:r>
            <a:r>
              <a:rPr lang="en-US" dirty="0" smtClean="0"/>
              <a:t> </a:t>
            </a:r>
            <a:r>
              <a:rPr lang="en-US" dirty="0" err="1" smtClean="0"/>
              <a:t>mislim</a:t>
            </a:r>
            <a:r>
              <a:rPr lang="en-US" dirty="0" smtClean="0"/>
              <a:t> da </a:t>
            </a:r>
            <a:r>
              <a:rPr lang="en-US" dirty="0" err="1" smtClean="0"/>
              <a:t>mozemo</a:t>
            </a:r>
            <a:r>
              <a:rPr lang="en-US" dirty="0" smtClean="0"/>
              <a:t> </a:t>
            </a:r>
            <a:r>
              <a:rPr lang="en-US" dirty="0" err="1" smtClean="0"/>
              <a:t>lako</a:t>
            </a:r>
            <a:r>
              <a:rPr lang="en-US" dirty="0" smtClean="0"/>
              <a:t> da </a:t>
            </a:r>
            <a:r>
              <a:rPr lang="en-US" dirty="0" err="1" smtClean="0"/>
              <a:t>nadjemo</a:t>
            </a:r>
            <a:r>
              <a:rPr lang="en-US" dirty="0" smtClean="0"/>
              <a:t> </a:t>
            </a:r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materijala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en-US" dirty="0" err="1" smtClean="0"/>
              <a:t>onda</a:t>
            </a:r>
            <a:r>
              <a:rPr lang="en-US" dirty="0" smtClean="0"/>
              <a:t> cu da je </a:t>
            </a:r>
            <a:r>
              <a:rPr lang="en-US" dirty="0" err="1" smtClean="0"/>
              <a:t>dovrsim</a:t>
            </a:r>
            <a:r>
              <a:rPr lang="en-US" dirty="0" smtClean="0"/>
              <a:t> </a:t>
            </a:r>
            <a:r>
              <a:rPr lang="en-US" dirty="0" err="1" smtClean="0"/>
              <a:t>tj</a:t>
            </a:r>
            <a:r>
              <a:rPr lang="en-US" dirty="0" smtClean="0"/>
              <a:t> </a:t>
            </a:r>
            <a:r>
              <a:rPr lang="en-US" dirty="0" err="1" smtClean="0"/>
              <a:t>napisem</a:t>
            </a:r>
            <a:r>
              <a:rPr lang="en-US" dirty="0" smtClean="0"/>
              <a:t> </a:t>
            </a:r>
            <a:r>
              <a:rPr lang="en-US" dirty="0" err="1" smtClean="0"/>
              <a:t>kraj</a:t>
            </a:r>
            <a:r>
              <a:rPr lang="en-US" dirty="0" smtClean="0"/>
              <a:t> </a:t>
            </a:r>
            <a:r>
              <a:rPr lang="en-US" dirty="0" err="1" smtClean="0"/>
              <a:t>pozdravi</a:t>
            </a:r>
            <a:r>
              <a:rPr lang="en-US" dirty="0" smtClean="0"/>
              <a:t> I to je to, I </a:t>
            </a:r>
            <a:r>
              <a:rPr lang="en-US" dirty="0" err="1" smtClean="0"/>
              <a:t>dacu</a:t>
            </a:r>
            <a:r>
              <a:rPr lang="en-US" dirty="0" smtClean="0"/>
              <a:t> </a:t>
            </a:r>
            <a:r>
              <a:rPr lang="en-US" dirty="0" err="1" smtClean="0"/>
              <a:t>oliveri</a:t>
            </a:r>
            <a:r>
              <a:rPr lang="en-US" dirty="0" smtClean="0"/>
              <a:t> da mi </a:t>
            </a:r>
            <a:r>
              <a:rPr lang="en-US" dirty="0" err="1" smtClean="0"/>
              <a:t>proveri</a:t>
            </a:r>
            <a:r>
              <a:rPr lang="en-US" dirty="0" smtClean="0"/>
              <a:t> </a:t>
            </a:r>
            <a:r>
              <a:rPr lang="en-US" dirty="0" err="1" smtClean="0"/>
              <a:t>pravopis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8958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  <a:noFill/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DFKai-SB" pitchFamily="65" charset="-120"/>
                <a:ea typeface="DFKai-SB" pitchFamily="65" charset="-120"/>
              </a:rPr>
              <a:t>Today, it’s one of the biggest grammar school in Serbia. It holds approximately 1300 students and 116 employees. </a:t>
            </a:r>
            <a:endParaRPr lang="sr-Latn-RS" sz="3200" i="1" dirty="0">
              <a:solidFill>
                <a:schemeClr val="tx2">
                  <a:lumMod val="40000"/>
                  <a:lumOff val="60000"/>
                </a:schemeClr>
              </a:solidFill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060848"/>
            <a:ext cx="7416823" cy="4205395"/>
          </a:xfrm>
          <a:prstGeom prst="ellipse">
            <a:avLst/>
          </a:prstGeom>
          <a:ln w="63500" cap="rnd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7643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Edwardian Script ITC" pitchFamily="66" charset="0"/>
              </a:rPr>
              <a:t>Prom nights:</a:t>
            </a:r>
            <a:endParaRPr lang="sr-Latn-RS" sz="7200" dirty="0">
              <a:solidFill>
                <a:schemeClr val="tx2">
                  <a:lumMod val="40000"/>
                  <a:lumOff val="60000"/>
                </a:schemeClr>
              </a:solidFill>
              <a:latin typeface="Edwardian Script ITC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378827"/>
            <a:ext cx="4536420" cy="301483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413660"/>
            <a:ext cx="3397094" cy="2312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7158" y="836712"/>
            <a:ext cx="3524028" cy="2736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0622" y="3151607"/>
            <a:ext cx="5191950" cy="35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712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itchFamily="66" charset="0"/>
                <a:ea typeface="DFKai-SB" pitchFamily="65" charset="-120"/>
              </a:rPr>
              <a:t>Our school paper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Kai-SB" pitchFamily="65" charset="-120"/>
                <a:ea typeface="DFKai-SB" pitchFamily="65" charset="-120"/>
              </a:rPr>
              <a:t>: ‘’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itchFamily="66" charset="0"/>
                <a:ea typeface="DFKai-SB" pitchFamily="65" charset="-120"/>
              </a:rPr>
              <a:t>Put  ‘’(road)</a:t>
            </a:r>
            <a:endParaRPr lang="sr-Latn-R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itchFamily="66" charset="0"/>
              <a:ea typeface="DFKai-SB" pitchFamily="65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39552" y="1447870"/>
            <a:ext cx="3600400" cy="52092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076056" y="1393527"/>
            <a:ext cx="3600400" cy="522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64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51520" y="260712"/>
            <a:ext cx="4176464" cy="636096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499992" y="260711"/>
            <a:ext cx="4399237" cy="6360961"/>
          </a:xfrm>
        </p:spPr>
      </p:pic>
    </p:spTree>
    <p:extLst>
      <p:ext uri="{BB962C8B-B14F-4D97-AF65-F5344CB8AC3E}">
        <p14:creationId xmlns:p14="http://schemas.microsoft.com/office/powerpoint/2010/main" xmlns="" val="33303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476672"/>
            <a:ext cx="3538736" cy="6034682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It talk’s about all of our </a:t>
            </a:r>
            <a:r>
              <a:rPr lang="en-US" sz="3800" dirty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school activities. </a:t>
            </a:r>
            <a:r>
              <a:rPr lang="en-US" sz="3800" dirty="0" smtClean="0">
                <a:solidFill>
                  <a:schemeClr val="tx1"/>
                </a:solidFill>
                <a:latin typeface="DFKai-SB" pitchFamily="65" charset="-120"/>
                <a:ea typeface="DFKai-SB" pitchFamily="65" charset="-120"/>
              </a:rPr>
              <a:t>From sports, traveling and international co-operations to news and fun work shops.</a:t>
            </a:r>
            <a:endParaRPr lang="sr-Latn-RS" sz="3800" dirty="0">
              <a:solidFill>
                <a:schemeClr val="tx1"/>
              </a:solidFill>
              <a:latin typeface="DFKai-SB" pitchFamily="65" charset="-120"/>
              <a:ea typeface="DFKai-SB" pitchFamily="65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23528" y="188640"/>
            <a:ext cx="4461761" cy="6408712"/>
          </a:xfrm>
        </p:spPr>
      </p:pic>
    </p:spTree>
    <p:extLst>
      <p:ext uri="{BB962C8B-B14F-4D97-AF65-F5344CB8AC3E}">
        <p14:creationId xmlns:p14="http://schemas.microsoft.com/office/powerpoint/2010/main" xmlns="" val="340139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784976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Our school makes celebrations and events in which students sing, dance, act, play instruments and have fun 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16832"/>
            <a:ext cx="8229600" cy="4525963"/>
          </a:xfrm>
        </p:spPr>
        <p:txBody>
          <a:bodyPr/>
          <a:lstStyle/>
          <a:p>
            <a:endParaRPr lang="sr-Latn-RS" dirty="0"/>
          </a:p>
        </p:txBody>
      </p:sp>
      <p:pic>
        <p:nvPicPr>
          <p:cNvPr id="1026" name="Picture 2" descr="C:\Users\JanQ\Desktop\SENKICAAAAA\SDC128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6336704" cy="486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26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11266" name="Picture 2" descr="C:\Users\JanQ\Downloads\SDC12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68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704</TotalTime>
  <Words>210</Words>
  <Application>Microsoft Office PowerPoint</Application>
  <PresentationFormat>On-screen Show (4:3)</PresentationFormat>
  <Paragraphs>18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Thatch</vt:lpstr>
      <vt:lpstr>The Grammar school of Zrenjanin </vt:lpstr>
      <vt:lpstr>Our school was founded in 1846. </vt:lpstr>
      <vt:lpstr>Today, it’s one of the biggest grammar school in Serbia. It holds approximately 1300 students and 116 employees. </vt:lpstr>
      <vt:lpstr>Prom nights:</vt:lpstr>
      <vt:lpstr>Our school paper: ‘’Put  ‘’(road)</vt:lpstr>
      <vt:lpstr>Slide 6</vt:lpstr>
      <vt:lpstr>It talk’s about all of our school activities. From sports, traveling and international co-operations to news and fun work shops.</vt:lpstr>
      <vt:lpstr>Our school makes celebrations and events in which students sing, dance, act, play instruments and have fun </vt:lpstr>
      <vt:lpstr>Slide 9</vt:lpstr>
      <vt:lpstr>Slide 10</vt:lpstr>
      <vt:lpstr>Slide 11</vt:lpstr>
      <vt:lpstr>Our teachers sacrifice their personal hours just to give us a chance to learn more </vt:lpstr>
      <vt:lpstr>We love to travel </vt:lpstr>
      <vt:lpstr>Slide 14</vt:lpstr>
      <vt:lpstr>Slide 15</vt:lpstr>
      <vt:lpstr>Slide 16</vt:lpstr>
      <vt:lpstr>And skiing !</vt:lpstr>
      <vt:lpstr>OUR BASKETBALL TEAM</vt:lpstr>
      <vt:lpstr>Our students with our friends from a Belgrade Grammar school</vt:lpstr>
      <vt:lpstr>We, the students, give back to the community. We help our fellow citizens with events like this one, organized by our biology teacher,  by donating blood </vt:lpstr>
      <vt:lpstr>Slide 21</vt:lpstr>
      <vt:lpstr> We know this is important because with every donation we help at least 4 people</vt:lpstr>
      <vt:lpstr>And get 2 days free of school ! :D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JanQ</dc:creator>
  <cp:lastModifiedBy>ABCya</cp:lastModifiedBy>
  <cp:revision>21</cp:revision>
  <dcterms:created xsi:type="dcterms:W3CDTF">2014-03-19T09:53:41Z</dcterms:created>
  <dcterms:modified xsi:type="dcterms:W3CDTF">2014-03-23T16:39:43Z</dcterms:modified>
</cp:coreProperties>
</file>