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s/slide17.xml" ContentType="application/vnd.openxmlformats-officedocument.presentationml.slide+xml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slides/slide11.xml" ContentType="application/vnd.openxmlformats-officedocument.presentationml.slide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0" y="4572000"/>
            <a:ext cx="3048000" cy="609600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5105400"/>
            <a:ext cx="3048000" cy="3810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folHlink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9144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95600" y="1828800"/>
            <a:ext cx="6019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6">
              <a:lumMod val="40000"/>
              <a:lumOff val="60000"/>
            </a:schemeClr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CC66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accent4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photo.php?v=303609836471771&amp;set=o.733108570042434&amp;type=2&amp;theate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G2KWolcpKQ&amp;feature=youtu.be" TargetMode="External"/><Relationship Id="rId4" Type="http://schemas.openxmlformats.org/officeDocument/2006/relationships/hyperlink" Target="https://www.youtube.com/watch?v=91eNmxaPZV0&amp;feature=youtu.b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Welcome%20to%20Central%20Presentation%20(1).pptx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ile/d/0Bw-Z7p353lGlN1hQTzl2Y1BpV2M/edi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United Future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BORDERLESS CLASSROOMS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Senka</a:t>
            </a:r>
            <a:r>
              <a:rPr lang="en-US" dirty="0" smtClean="0"/>
              <a:t>, students and survivor</a:t>
            </a:r>
            <a:endParaRPr lang="en-US" dirty="0"/>
          </a:p>
        </p:txBody>
      </p:sp>
      <p:pic>
        <p:nvPicPr>
          <p:cNvPr id="4" name="Content Placeholder 3" descr="SDC12849.JPG"/>
          <p:cNvPicPr>
            <a:picLocks noGrp="1"/>
          </p:cNvPicPr>
          <p:nvPr>
            <p:ph idx="1"/>
          </p:nvPr>
        </p:nvPicPr>
        <p:blipFill>
          <a:blip r:embed="rId2" cstate="print"/>
          <a:srcRect l="-6998" r="-6998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PICTURE OF  CLASSES WITH THEIR SURVIVOR</a:t>
            </a:r>
          </a:p>
          <a:p>
            <a:r>
              <a:rPr lang="en-US" dirty="0" err="1" smtClean="0"/>
              <a:t>Senka’s</a:t>
            </a:r>
            <a:r>
              <a:rPr lang="en-US" dirty="0" smtClean="0"/>
              <a:t> Classes and Maureen’s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19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PICTURES OF CENTRAL KIDS WITH SURVIVORS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52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Marko &amp; his students</a:t>
            </a:r>
            <a:endParaRPr lang="en-US" dirty="0"/>
          </a:p>
        </p:txBody>
      </p:sp>
      <p:pic>
        <p:nvPicPr>
          <p:cNvPr id="4" name="Content Placeholder 3" descr="Marko &amp; Student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991" r="-69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Centuries of history </a:t>
            </a:r>
            <a:r>
              <a:rPr lang="en-US" sz="2400" dirty="0" err="1" smtClean="0"/>
              <a:t>vs</a:t>
            </a:r>
            <a:r>
              <a:rPr lang="en-US" sz="2400" dirty="0" smtClean="0"/>
              <a:t> diversity</a:t>
            </a:r>
          </a:p>
          <a:p>
            <a:r>
              <a:rPr lang="en-US" sz="2400" dirty="0" smtClean="0"/>
              <a:t>Common (teenage) interests</a:t>
            </a:r>
            <a:endParaRPr lang="en-US" dirty="0" smtClean="0"/>
          </a:p>
          <a:p>
            <a:r>
              <a:rPr lang="en-US" sz="2400" dirty="0" smtClean="0"/>
              <a:t>Intolerance in other societies</a:t>
            </a:r>
          </a:p>
          <a:p>
            <a:r>
              <a:rPr lang="en-US" sz="2400" dirty="0" smtClean="0"/>
              <a:t>Jewish stories/Holocaust/Centropa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15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CENTRAL CLASSROOM PICTURES SHOWING STUDENT DIVERSITY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78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of year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Floods in Serbia</a:t>
            </a:r>
            <a:endParaRPr lang="en-US" sz="2000" dirty="0" smtClean="0"/>
          </a:p>
          <a:p>
            <a:pPr lvl="1"/>
            <a:r>
              <a:rPr lang="en-US" sz="2000" dirty="0" smtClean="0">
                <a:hlinkClick r:id="rId2"/>
              </a:rPr>
              <a:t>Central High Schools Video Message to their friends in Serbia</a:t>
            </a: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r>
              <a:rPr lang="en-US" sz="2000" dirty="0" smtClean="0"/>
              <a:t>Testing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Graduation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00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PROJECT CONTINUES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547521"/>
            <a:ext cx="6019800" cy="4243679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000" dirty="0" smtClean="0"/>
              <a:t>Maureen</a:t>
            </a:r>
            <a:r>
              <a:rPr lang="en-US" sz="2000" dirty="0" smtClean="0"/>
              <a:t>: this was a pilot project for new course for next year.</a:t>
            </a:r>
            <a:r>
              <a:rPr lang="en-US" sz="2000" dirty="0" smtClean="0"/>
              <a:t> </a:t>
            </a:r>
            <a:r>
              <a:rPr lang="en-US" sz="2000" i="1" dirty="0" smtClean="0"/>
              <a:t>One main topic</a:t>
            </a:r>
            <a:r>
              <a:rPr lang="en-US" sz="2000" dirty="0" smtClean="0"/>
              <a:t>: how civil societies are created and destroyed – and how they can be rebuilt and sustained. </a:t>
            </a:r>
          </a:p>
          <a:p>
            <a:endParaRPr lang="en-US" sz="2000" dirty="0" smtClean="0"/>
          </a:p>
          <a:p>
            <a:r>
              <a:rPr lang="en-US" sz="2000" dirty="0" smtClean="0"/>
              <a:t>Marko: next year goal will be to shoot film about Jewish history in Nis, with help of American partners.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Senka</a:t>
            </a:r>
            <a:r>
              <a:rPr lang="en-US" sz="2000" dirty="0" smtClean="0"/>
              <a:t>:</a:t>
            </a:r>
            <a:r>
              <a:rPr lang="en-US" sz="2000" dirty="0" smtClean="0"/>
              <a:t> will connect </a:t>
            </a:r>
            <a:r>
              <a:rPr lang="en-US" sz="2000" dirty="0" smtClean="0"/>
              <a:t>survivors from Florida in Serbia.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07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Did The Project Evolve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Met at last year’s CSA, in Berlin</a:t>
            </a:r>
          </a:p>
          <a:p>
            <a:endParaRPr lang="en-US" sz="2000" dirty="0" smtClean="0"/>
          </a:p>
          <a:p>
            <a:r>
              <a:rPr lang="en-US" sz="2000" dirty="0" smtClean="0"/>
              <a:t>Wanted to create a project to challenge student stereotypes, and expose them to the world.</a:t>
            </a:r>
          </a:p>
          <a:p>
            <a:endParaRPr lang="en-US" sz="2000" dirty="0" smtClean="0"/>
          </a:p>
          <a:p>
            <a:r>
              <a:rPr lang="en-US" sz="2000" dirty="0" smtClean="0"/>
              <a:t> Challenges:</a:t>
            </a:r>
          </a:p>
          <a:p>
            <a:pPr lvl="1"/>
            <a:r>
              <a:rPr lang="en-US" sz="2000" dirty="0" smtClean="0"/>
              <a:t>Different curriculum</a:t>
            </a:r>
          </a:p>
          <a:p>
            <a:pPr lvl="1"/>
            <a:r>
              <a:rPr lang="en-US" sz="2000" dirty="0" smtClean="0"/>
              <a:t>Required </a:t>
            </a:r>
            <a:r>
              <a:rPr lang="en-US" sz="2000" dirty="0" err="1" smtClean="0"/>
              <a:t>vs</a:t>
            </a:r>
            <a:r>
              <a:rPr lang="en-US" sz="2000" dirty="0" smtClean="0"/>
              <a:t> volunteer participation</a:t>
            </a:r>
          </a:p>
          <a:p>
            <a:pPr lvl="1"/>
            <a:r>
              <a:rPr lang="en-US" sz="2000" dirty="0" smtClean="0"/>
              <a:t>Other teaching obligations (testing)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97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Real School/Virtual “School”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Participating schools:</a:t>
            </a:r>
          </a:p>
          <a:p>
            <a:pPr lvl="1"/>
            <a:r>
              <a:rPr lang="en-US" sz="2000" dirty="0" err="1" smtClean="0"/>
              <a:t>Zrenjanin</a:t>
            </a:r>
            <a:r>
              <a:rPr lang="en-US" sz="2000" dirty="0" smtClean="0"/>
              <a:t> Grammar School, </a:t>
            </a:r>
          </a:p>
          <a:p>
            <a:pPr lvl="1"/>
            <a:r>
              <a:rPr lang="en-US" sz="2000" dirty="0" smtClean="0"/>
              <a:t>“Servo </a:t>
            </a:r>
            <a:r>
              <a:rPr lang="en-US" sz="2000" dirty="0" err="1" smtClean="0"/>
              <a:t>Mihalj</a:t>
            </a:r>
            <a:r>
              <a:rPr lang="en-US" sz="2000" dirty="0" smtClean="0"/>
              <a:t>” Primary School, </a:t>
            </a:r>
            <a:r>
              <a:rPr lang="en-US" sz="2000" dirty="0" err="1" smtClean="0"/>
              <a:t>Zrenjanin</a:t>
            </a:r>
            <a:endParaRPr lang="en-US" sz="2000" dirty="0" smtClean="0"/>
          </a:p>
          <a:p>
            <a:pPr lvl="1"/>
            <a:r>
              <a:rPr lang="en-US" sz="2000" dirty="0" smtClean="0"/>
              <a:t>“Bora </a:t>
            </a:r>
            <a:r>
              <a:rPr lang="en-US" sz="2000" dirty="0" err="1" smtClean="0"/>
              <a:t>Stankovic</a:t>
            </a:r>
            <a:r>
              <a:rPr lang="en-US" sz="2000" dirty="0" smtClean="0"/>
              <a:t>” Grammar School,</a:t>
            </a:r>
          </a:p>
          <a:p>
            <a:pPr lvl="1"/>
            <a:r>
              <a:rPr lang="en-US" sz="2000" dirty="0" smtClean="0"/>
              <a:t>“</a:t>
            </a:r>
            <a:r>
              <a:rPr lang="en-US" sz="2000" dirty="0" err="1" smtClean="0"/>
              <a:t>Dusan</a:t>
            </a:r>
            <a:r>
              <a:rPr lang="en-US" sz="2000" dirty="0" smtClean="0"/>
              <a:t> </a:t>
            </a:r>
            <a:r>
              <a:rPr lang="en-US" sz="2000" dirty="0" err="1" smtClean="0"/>
              <a:t>Radovic</a:t>
            </a:r>
            <a:r>
              <a:rPr lang="en-US" sz="2000" dirty="0" smtClean="0"/>
              <a:t>” Primary School, Nis, Serbia</a:t>
            </a:r>
          </a:p>
          <a:p>
            <a:pPr lvl="1"/>
            <a:r>
              <a:rPr lang="en-US" sz="2000" dirty="0" smtClean="0"/>
              <a:t>Palm Beach Central High School, Wellington, FL</a:t>
            </a:r>
          </a:p>
          <a:p>
            <a:endParaRPr lang="en-US" sz="2000" dirty="0" smtClean="0"/>
          </a:p>
          <a:p>
            <a:r>
              <a:rPr lang="en-US" sz="2000" dirty="0" smtClean="0"/>
              <a:t>Two FB Groups:</a:t>
            </a:r>
          </a:p>
          <a:p>
            <a:pPr lvl="1"/>
            <a:r>
              <a:rPr lang="en-US" sz="2000" dirty="0" smtClean="0"/>
              <a:t>Society through a Digital Lens</a:t>
            </a:r>
          </a:p>
          <a:p>
            <a:pPr lvl="1"/>
            <a:r>
              <a:rPr lang="en-US" sz="2000" dirty="0" smtClean="0"/>
              <a:t>Serbia/Florida Student Project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Introducing Ourselves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Introductory videos:</a:t>
            </a:r>
          </a:p>
          <a:p>
            <a:pPr lvl="1"/>
            <a:r>
              <a:rPr lang="en-US" sz="2000" dirty="0" smtClean="0"/>
              <a:t>Created closed Facebook (FB) groups</a:t>
            </a:r>
          </a:p>
          <a:p>
            <a:pPr lvl="1"/>
            <a:r>
              <a:rPr lang="en-US" sz="2000" dirty="0" smtClean="0"/>
              <a:t>Introductions to schools</a:t>
            </a:r>
          </a:p>
          <a:p>
            <a:pPr lvl="1"/>
            <a:r>
              <a:rPr lang="en-US" sz="2000" dirty="0" smtClean="0"/>
              <a:t>Basketball challenges</a:t>
            </a:r>
          </a:p>
          <a:p>
            <a:pPr lvl="1"/>
            <a:r>
              <a:rPr lang="en-US" sz="2000" dirty="0" smtClean="0"/>
              <a:t>Communicating in real time with cell phones.</a:t>
            </a:r>
          </a:p>
          <a:p>
            <a:pPr lvl="1">
              <a:buNone/>
            </a:pPr>
            <a:endParaRPr lang="en-US" sz="2000" dirty="0" smtClean="0"/>
          </a:p>
          <a:p>
            <a:r>
              <a:rPr lang="en-US" sz="2000" dirty="0" smtClean="0"/>
              <a:t>What did they learn? </a:t>
            </a:r>
          </a:p>
          <a:p>
            <a:pPr lvl="1"/>
            <a:r>
              <a:rPr lang="en-US" sz="2000" dirty="0" smtClean="0"/>
              <a:t>Cultural differences (race, interests)</a:t>
            </a:r>
          </a:p>
          <a:p>
            <a:pPr lvl="1"/>
            <a:r>
              <a:rPr lang="en-US" sz="2000" dirty="0" smtClean="0"/>
              <a:t>Students got to know each other</a:t>
            </a:r>
          </a:p>
          <a:p>
            <a:pPr lvl="1"/>
            <a:r>
              <a:rPr lang="en-US" sz="2000" dirty="0" smtClean="0"/>
              <a:t>Seeing other teens: similarities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97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990600"/>
            <a:ext cx="6019800" cy="4648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92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>
                <a:hlinkClick r:id="rId2" action="ppaction://hlinkpres?slideindex=1&amp;slidetitle="/>
              </a:rPr>
              <a:t> </a:t>
            </a:r>
            <a:r>
              <a:rPr lang="en-US" dirty="0" smtClean="0"/>
              <a:t> Welcome to Central Presentation (1).pptx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hlinkClick r:id="rId3"/>
              </a:rPr>
              <a:t>Video Postcard from </a:t>
            </a:r>
            <a:r>
              <a:rPr lang="en-US" dirty="0" smtClean="0">
                <a:hlinkClick r:id="rId3"/>
              </a:rPr>
              <a:t>Serbia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hlinkClick r:id="rId4"/>
              </a:rPr>
              <a:t>The Hogwarts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5417" y="1240937"/>
            <a:ext cx="541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 Videos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07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CENTROPA:</a:t>
            </a:r>
            <a:br>
              <a:rPr lang="en-US" dirty="0" smtClean="0"/>
            </a:br>
            <a:r>
              <a:rPr lang="en-US" dirty="0" smtClean="0"/>
              <a:t>THE COMMON DENOMINATOR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chose Centropa’s </a:t>
            </a:r>
            <a:r>
              <a:rPr lang="en-US" dirty="0" smtClean="0"/>
              <a:t>film </a:t>
            </a:r>
            <a:r>
              <a:rPr lang="en-US" i="1" dirty="0" smtClean="0"/>
              <a:t>Three Promises: The Story of the </a:t>
            </a:r>
            <a:r>
              <a:rPr lang="en-US" i="1" dirty="0" err="1" smtClean="0"/>
              <a:t>Kalefs</a:t>
            </a:r>
            <a:r>
              <a:rPr lang="en-US" i="1" dirty="0" smtClean="0"/>
              <a:t> of </a:t>
            </a:r>
            <a:r>
              <a:rPr lang="en-US" i="1" dirty="0" smtClean="0"/>
              <a:t>Belgrade</a:t>
            </a:r>
            <a:r>
              <a:rPr lang="en-US" dirty="0" smtClean="0"/>
              <a:t> </a:t>
            </a:r>
            <a:r>
              <a:rPr lang="en-US" dirty="0" smtClean="0"/>
              <a:t>as the film all classes would watch.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Posted discussion questions on FB for students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81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Cross-cultural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524000"/>
            <a:ext cx="6019800" cy="42672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hlinkClick r:id="rId2"/>
              </a:rPr>
              <a:t>The Basketball Challenge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Interviewing Holocaust Survivors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57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Interviewing Survivors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interviewed survivors from each country.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Serbian students shared their experiences with</a:t>
            </a:r>
            <a:r>
              <a:rPr lang="en-US" dirty="0" smtClean="0"/>
              <a:t> </a:t>
            </a:r>
            <a:r>
              <a:rPr lang="en-US" dirty="0" smtClean="0"/>
              <a:t>the Central HS students in Florida</a:t>
            </a:r>
            <a:r>
              <a:rPr lang="en-US" dirty="0" smtClean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opened a conversation at </a:t>
            </a:r>
            <a:r>
              <a:rPr lang="en-US" dirty="0" smtClean="0"/>
              <a:t>Central </a:t>
            </a:r>
            <a:r>
              <a:rPr lang="en-US" dirty="0" smtClean="0"/>
              <a:t>about the differences in </a:t>
            </a:r>
            <a:r>
              <a:rPr lang="en-US" dirty="0" smtClean="0"/>
              <a:t>post-war </a:t>
            </a:r>
            <a:r>
              <a:rPr lang="en-US" dirty="0" smtClean="0"/>
              <a:t>experiences of</a:t>
            </a:r>
            <a:r>
              <a:rPr lang="en-US" dirty="0" smtClean="0"/>
              <a:t> Holocaust survivors.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1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C103367829990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Design">
      <a:majorFont>
        <a:latin typeface="Times New Roman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409</Words>
  <Application>Microsoft Macintosh PowerPoint</Application>
  <PresentationFormat>On-screen Show (4:3)</PresentationFormat>
  <Paragraphs>83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TC103367829990</vt:lpstr>
      <vt:lpstr>A United Future</vt:lpstr>
      <vt:lpstr>How Did The Project Evolve</vt:lpstr>
      <vt:lpstr>Real School/Virtual “School”</vt:lpstr>
      <vt:lpstr>Introducing Ourselves</vt:lpstr>
      <vt:lpstr>Slide 5</vt:lpstr>
      <vt:lpstr>Slide 6</vt:lpstr>
      <vt:lpstr>CENTROPA: THE COMMON DENOMINATOR</vt:lpstr>
      <vt:lpstr> Cross-cultural Projects</vt:lpstr>
      <vt:lpstr>Interviewing Survivors</vt:lpstr>
      <vt:lpstr>Senka, students and survivor</vt:lpstr>
      <vt:lpstr>Slide 11</vt:lpstr>
      <vt:lpstr>Slide 12</vt:lpstr>
      <vt:lpstr>Marko &amp; his students</vt:lpstr>
      <vt:lpstr>Lessons Learned</vt:lpstr>
      <vt:lpstr>Slide 15</vt:lpstr>
      <vt:lpstr>End of year events</vt:lpstr>
      <vt:lpstr>THE PROJECT CONTINUES</vt:lpstr>
    </vt:vector>
  </TitlesOfParts>
  <Company>Centropa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United Future</dc:title>
  <dc:creator>Lauren Granite</dc:creator>
  <cp:lastModifiedBy>Lauren Granite</cp:lastModifiedBy>
  <cp:revision>7</cp:revision>
  <dcterms:created xsi:type="dcterms:W3CDTF">2014-07-13T21:15:44Z</dcterms:created>
  <dcterms:modified xsi:type="dcterms:W3CDTF">2014-07-13T21:37:48Z</dcterms:modified>
</cp:coreProperties>
</file>