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udent_31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0F168-16F6-429D-9CF3-EBAD002ADA30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0EE2B-3A15-4558-B7CA-A2D678297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9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0EE2B-3A15-4558-B7CA-A2D6782979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1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57F738A5-4E78-4F8E-A7DE-405F9355D92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7A5C344-9D2F-4BEA-8B0A-844A71EC72F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38A5-4E78-4F8E-A7DE-405F9355D92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5C344-9D2F-4BEA-8B0A-844A71EC72F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38A5-4E78-4F8E-A7DE-405F9355D92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5C344-9D2F-4BEA-8B0A-844A71EC72F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38A5-4E78-4F8E-A7DE-405F9355D92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5C344-9D2F-4BEA-8B0A-844A71EC72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7F738A5-4E78-4F8E-A7DE-405F9355D92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7A5C344-9D2F-4BEA-8B0A-844A71EC72F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38A5-4E78-4F8E-A7DE-405F9355D92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5C344-9D2F-4BEA-8B0A-844A71EC72F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38A5-4E78-4F8E-A7DE-405F9355D92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5C344-9D2F-4BEA-8B0A-844A71EC72F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38A5-4E78-4F8E-A7DE-405F9355D92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5C344-9D2F-4BEA-8B0A-844A71EC72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38A5-4E78-4F8E-A7DE-405F9355D92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5C344-9D2F-4BEA-8B0A-844A71EC72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38A5-4E78-4F8E-A7DE-405F9355D92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5C344-9D2F-4BEA-8B0A-844A71EC72F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38A5-4E78-4F8E-A7DE-405F9355D92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A5C344-9D2F-4BEA-8B0A-844A71EC72F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A5C344-9D2F-4BEA-8B0A-844A71EC72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F738A5-4E78-4F8E-A7DE-405F9355D922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7.jpe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2.jpe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31386"/>
          <a:stretch/>
        </p:blipFill>
        <p:spPr>
          <a:xfrm>
            <a:off x="25867" y="-1"/>
            <a:ext cx="8892480" cy="69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ĺžnik 5"/>
          <p:cNvSpPr/>
          <p:nvPr/>
        </p:nvSpPr>
        <p:spPr>
          <a:xfrm>
            <a:off x="25867" y="1772816"/>
            <a:ext cx="8892480" cy="215443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7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Secondary grammar school </a:t>
            </a:r>
            <a:r>
              <a:rPr lang="en-US" sz="47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Andreja</a:t>
            </a:r>
            <a:r>
              <a:rPr lang="en-US" sz="47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7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kmeťa</a:t>
            </a:r>
            <a:r>
              <a:rPr lang="en-US" sz="47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a</a:t>
            </a:r>
            <a:r>
              <a:rPr lang="sk-SK" sz="47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nd</a:t>
            </a:r>
            <a:r>
              <a:rPr lang="en-US" sz="47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7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centropa</a:t>
            </a:r>
            <a:endParaRPr lang="en-US" sz="4700" b="1" cap="all" dirty="0" smtClean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40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 century of Jewish Memory</a:t>
            </a:r>
            <a:endParaRPr lang="en-US" sz="40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269" y="447134"/>
            <a:ext cx="3002537" cy="66100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33" y="6209423"/>
            <a:ext cx="391773" cy="479648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92" y="6216401"/>
            <a:ext cx="796429" cy="597322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4" b="981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54" b="34339"/>
          <a:stretch/>
        </p:blipFill>
        <p:spPr>
          <a:xfrm>
            <a:off x="-108520" y="6072652"/>
            <a:ext cx="1077652" cy="78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31386"/>
          <a:stretch/>
        </p:blipFill>
        <p:spPr>
          <a:xfrm>
            <a:off x="0" y="0"/>
            <a:ext cx="8892480" cy="69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33" y="6209423"/>
            <a:ext cx="391773" cy="47964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6197519"/>
            <a:ext cx="796429" cy="597322"/>
          </a:xfrm>
          <a:prstGeom prst="rect">
            <a:avLst/>
          </a:prstGeom>
        </p:spPr>
      </p:pic>
      <p:sp>
        <p:nvSpPr>
          <p:cNvPr id="13" name="Zástupný symbol obsahu 2"/>
          <p:cNvSpPr>
            <a:spLocks noGrp="1"/>
          </p:cNvSpPr>
          <p:nvPr>
            <p:ph sz="quarter" idx="4294967295"/>
          </p:nvPr>
        </p:nvSpPr>
        <p:spPr>
          <a:xfrm>
            <a:off x="107504" y="348913"/>
            <a:ext cx="4576949" cy="355545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endParaRPr lang="sk-SK" sz="2000" b="1" dirty="0" smtClean="0"/>
          </a:p>
          <a:p>
            <a:pPr>
              <a:buClr>
                <a:schemeClr val="tx2">
                  <a:lumMod val="75000"/>
                </a:schemeClr>
              </a:buClr>
            </a:pPr>
            <a:endParaRPr lang="sk-SK" sz="2000" b="1" dirty="0"/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Budapest 2013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Exhibition A century of Jewish culture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school </a:t>
            </a:r>
            <a:r>
              <a:rPr lang="sk-SK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250 students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school of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Jozefa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Kollára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willing teachers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lack of time!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323528" y="348913"/>
            <a:ext cx="2808312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Inspiration...</a:t>
            </a:r>
            <a:endParaRPr lang="en-US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5196492" y="311276"/>
            <a:ext cx="2808312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Realization...</a:t>
            </a:r>
            <a:endParaRPr lang="en-US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295983" y="348913"/>
            <a:ext cx="2808312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Parameters...</a:t>
            </a:r>
            <a:endParaRPr lang="en-US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112453" y="4040535"/>
            <a:ext cx="4572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k-SK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...two weeks for preparation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 – foyer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week</a:t>
            </a:r>
            <a:r>
              <a:rPr lang="sk-SK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endParaRPr lang="en-US" sz="19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Distribution of responsibilities</a:t>
            </a:r>
            <a:endParaRPr lang="en-US" sz="19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Šípka dolu 15"/>
          <p:cNvSpPr/>
          <p:nvPr/>
        </p:nvSpPr>
        <p:spPr>
          <a:xfrm>
            <a:off x="1979712" y="3716499"/>
            <a:ext cx="648072" cy="648072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lokTextu 21"/>
          <p:cNvSpPr txBox="1"/>
          <p:nvPr/>
        </p:nvSpPr>
        <p:spPr>
          <a:xfrm>
            <a:off x="4914784" y="4227169"/>
            <a:ext cx="3741022" cy="18697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alibri" pitchFamily="34" charset="0"/>
              <a:buChar char="»"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Tatiana </a:t>
            </a:r>
            <a:r>
              <a:rPr lang="en-US" sz="1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Adamská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(primary school)</a:t>
            </a:r>
            <a:endParaRPr lang="en-US" sz="1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- communication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memory game</a:t>
            </a:r>
          </a:p>
          <a:p>
            <a:pPr>
              <a:lnSpc>
                <a:spcPct val="150000"/>
              </a:lnSpc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- marketing</a:t>
            </a:r>
          </a:p>
        </p:txBody>
      </p:sp>
      <p:sp>
        <p:nvSpPr>
          <p:cNvPr id="21" name="Šípka dolu 20"/>
          <p:cNvSpPr/>
          <p:nvPr/>
        </p:nvSpPr>
        <p:spPr>
          <a:xfrm rot="16200000">
            <a:off x="4555047" y="4810919"/>
            <a:ext cx="648072" cy="648072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Obrázok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33" y="964725"/>
            <a:ext cx="3891308" cy="2594206"/>
          </a:xfrm>
          <a:prstGeom prst="rect">
            <a:avLst/>
          </a:prstGeom>
        </p:spPr>
      </p:pic>
      <p:pic>
        <p:nvPicPr>
          <p:cNvPr id="24" name="Obrázok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4" y="6345514"/>
            <a:ext cx="1368760" cy="3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8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0" grpId="0" animBg="1"/>
      <p:bldP spid="16" grpId="0" animBg="1"/>
      <p:bldP spid="22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31386"/>
          <a:stretch/>
        </p:blipFill>
        <p:spPr>
          <a:xfrm>
            <a:off x="0" y="0"/>
            <a:ext cx="8892480" cy="69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33" y="6209423"/>
            <a:ext cx="391773" cy="47964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6" y="6197519"/>
            <a:ext cx="796429" cy="59732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4" y="6345514"/>
            <a:ext cx="1368760" cy="301331"/>
          </a:xfrm>
          <a:prstGeom prst="rect">
            <a:avLst/>
          </a:prstGeom>
        </p:spPr>
      </p:pic>
      <p:sp>
        <p:nvSpPr>
          <p:cNvPr id="13" name="Zástupný symbol obsahu 2"/>
          <p:cNvSpPr txBox="1">
            <a:spLocks/>
          </p:cNvSpPr>
          <p:nvPr/>
        </p:nvSpPr>
        <p:spPr>
          <a:xfrm>
            <a:off x="143152" y="382872"/>
            <a:ext cx="4576949" cy="57104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75000"/>
                </a:schemeClr>
              </a:buClr>
            </a:pPr>
            <a:endParaRPr lang="sk-SK" sz="2000" b="1" dirty="0" smtClean="0"/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endParaRPr lang="sk-SK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knowledge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Stereotypes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Sensitive nature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Political and social atmosphere</a:t>
            </a:r>
            <a:endParaRPr lang="sk-SK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endParaRPr lang="sk-SK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endParaRPr lang="sk-SK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endParaRPr lang="sk-SK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Enlighten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roots of Slovak culture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Jewish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culture</a:t>
            </a:r>
            <a:endParaRPr lang="sk-SK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Show students no borders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sk-SK" sz="2000" b="1" dirty="0" smtClean="0"/>
          </a:p>
        </p:txBody>
      </p:sp>
      <p:sp>
        <p:nvSpPr>
          <p:cNvPr id="12" name="Obdĺžnik 11"/>
          <p:cNvSpPr/>
          <p:nvPr/>
        </p:nvSpPr>
        <p:spPr>
          <a:xfrm>
            <a:off x="295983" y="348913"/>
            <a:ext cx="2808312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Background</a:t>
            </a:r>
            <a:endParaRPr lang="en-US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Zástupný symbol obsahu 1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149876" cy="4199835"/>
          </a:xfrm>
        </p:spPr>
      </p:pic>
      <p:sp>
        <p:nvSpPr>
          <p:cNvPr id="10" name="Obdĺžnik 9"/>
          <p:cNvSpPr/>
          <p:nvPr/>
        </p:nvSpPr>
        <p:spPr>
          <a:xfrm>
            <a:off x="295983" y="3573016"/>
            <a:ext cx="2808312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Goal</a:t>
            </a:r>
            <a:endParaRPr lang="en-US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2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31386"/>
          <a:stretch/>
        </p:blipFill>
        <p:spPr>
          <a:xfrm>
            <a:off x="0" y="0"/>
            <a:ext cx="8892480" cy="69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31386"/>
          <a:stretch/>
        </p:blipFill>
        <p:spPr>
          <a:xfrm>
            <a:off x="0" y="0"/>
            <a:ext cx="8892480" cy="69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obsahu 2"/>
          <p:cNvSpPr txBox="1">
            <a:spLocks/>
          </p:cNvSpPr>
          <p:nvPr/>
        </p:nvSpPr>
        <p:spPr>
          <a:xfrm>
            <a:off x="126101" y="188639"/>
            <a:ext cx="4871071" cy="60277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75000"/>
                </a:schemeClr>
              </a:buClr>
            </a:pPr>
            <a:endParaRPr lang="sk-SK" sz="2000" b="1" dirty="0" smtClean="0"/>
          </a:p>
          <a:p>
            <a:pPr>
              <a:buClr>
                <a:schemeClr val="tx2">
                  <a:lumMod val="75000"/>
                </a:schemeClr>
              </a:buClr>
            </a:pPr>
            <a:endParaRPr lang="sk-SK" sz="2000" b="1" dirty="0" smtClean="0"/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 of J. </a:t>
            </a:r>
            <a:r>
              <a:rPr lang="en-US" sz="1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Kollára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-&gt;</a:t>
            </a:r>
            <a:r>
              <a:rPr lang="en-US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pexeso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sk-SK" sz="1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Secondary school: </a:t>
            </a: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 article, school web</a:t>
            </a: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 FB</a:t>
            </a:r>
            <a:endParaRPr lang="en-US" sz="16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 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poster </a:t>
            </a:r>
            <a:r>
              <a:rPr lang="sk-SK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bulletin</a:t>
            </a:r>
            <a:endParaRPr lang="en-US" sz="16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 invitations for other schools</a:t>
            </a: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 analyzes</a:t>
            </a:r>
            <a:r>
              <a:rPr lang="sk-SK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Ethics, Introduction to humanities, English, Social studies, History</a:t>
            </a: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 </a:t>
            </a:r>
            <a:r>
              <a:rPr lang="sk-SK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of 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exhibition</a:t>
            </a:r>
            <a:endParaRPr lang="en-US" sz="1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98053" y="332656"/>
            <a:ext cx="4680521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Realization continues</a:t>
            </a:r>
            <a:r>
              <a:rPr lang="en-US" sz="32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...</a:t>
            </a:r>
            <a:endParaRPr lang="en-US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33" y="6209423"/>
            <a:ext cx="391773" cy="47964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6" y="6216401"/>
            <a:ext cx="796429" cy="59732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0" y="6364396"/>
            <a:ext cx="1368760" cy="301331"/>
          </a:xfrm>
          <a:prstGeom prst="rect">
            <a:avLst/>
          </a:prstGeom>
        </p:spPr>
      </p:pic>
      <p:pic>
        <p:nvPicPr>
          <p:cNvPr id="1026" name="Picture 2" descr="C:\Users\Student_31\Downloads\pexeso (1)-page-00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9"/>
          <a:stretch/>
        </p:blipFill>
        <p:spPr bwMode="auto">
          <a:xfrm>
            <a:off x="4943632" y="162415"/>
            <a:ext cx="3109331" cy="368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Zástupný symbol obsahu 11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41" y="1434657"/>
            <a:ext cx="3141639" cy="3535724"/>
          </a:xfr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9863" y="3360354"/>
            <a:ext cx="3950158" cy="29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288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31386"/>
          <a:stretch/>
        </p:blipFill>
        <p:spPr>
          <a:xfrm>
            <a:off x="0" y="0"/>
            <a:ext cx="8892480" cy="69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33" y="6209423"/>
            <a:ext cx="391773" cy="47964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6523"/>
            <a:ext cx="637757" cy="478318"/>
          </a:xfrm>
          <a:prstGeom prst="rect">
            <a:avLst/>
          </a:prstGeom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145517" y="166659"/>
            <a:ext cx="5434595" cy="61498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75000"/>
                </a:schemeClr>
              </a:buClr>
            </a:pPr>
            <a:endParaRPr lang="sk-SK" sz="2000" b="1" dirty="0" smtClean="0"/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endParaRPr lang="sk-SK" sz="2000" b="1" dirty="0"/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 details in lessons: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English lesson: translation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lesson: Making of the bulletin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studies: Analyzing problems </a:t>
            </a:r>
            <a:endParaRPr lang="sk-SK" sz="1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History</a:t>
            </a:r>
            <a:endParaRPr lang="sk-SK" sz="1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Ethics: about tolerance -&gt; variety -&gt; Jewish culture -&gt; other cultures, </a:t>
            </a:r>
            <a:r>
              <a:rPr lang="en-US" sz="19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of the exhibition´s guides </a:t>
            </a: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Training and rehearsal </a:t>
            </a: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  <a:r>
              <a:rPr lang="sk-SK" sz="1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1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aily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with the exhibition 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endParaRPr lang="sk-SK" sz="19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323528" y="166659"/>
            <a:ext cx="2808312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Exhibition...</a:t>
            </a:r>
            <a:endParaRPr lang="en-US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4" y="6435444"/>
            <a:ext cx="1368760" cy="301331"/>
          </a:xfrm>
          <a:prstGeom prst="rect">
            <a:avLst/>
          </a:prstGeom>
        </p:spPr>
      </p:pic>
      <p:pic>
        <p:nvPicPr>
          <p:cNvPr id="10" name="Zástupný symbol obsahu 9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12" y="3436874"/>
            <a:ext cx="3535286" cy="2651465"/>
          </a:xfr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0633"/>
            <a:ext cx="3563886" cy="26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40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31386"/>
          <a:stretch/>
        </p:blipFill>
        <p:spPr>
          <a:xfrm>
            <a:off x="0" y="0"/>
            <a:ext cx="8892480" cy="69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Zástupný symbol obsahu 1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24" y="176574"/>
            <a:ext cx="4161276" cy="3120957"/>
          </a:xfr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6523"/>
            <a:ext cx="637757" cy="478318"/>
          </a:xfrm>
          <a:prstGeom prst="rect">
            <a:avLst/>
          </a:prstGeom>
        </p:spPr>
      </p:pic>
      <p:sp>
        <p:nvSpPr>
          <p:cNvPr id="13" name="Zástupný symbol obsahu 2"/>
          <p:cNvSpPr txBox="1">
            <a:spLocks/>
          </p:cNvSpPr>
          <p:nvPr/>
        </p:nvSpPr>
        <p:spPr>
          <a:xfrm>
            <a:off x="145517" y="260648"/>
            <a:ext cx="4498491" cy="44864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75000"/>
                </a:schemeClr>
              </a:buClr>
            </a:pPr>
            <a:endParaRPr lang="sk-SK" sz="1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5 days    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student´s guides 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primary schools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45 min / around countries 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Guides focused on pupils </a:t>
            </a: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 visitors are active, communicate</a:t>
            </a:r>
            <a:r>
              <a:rPr lang="en-US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</a:t>
            </a:r>
            <a:r>
              <a:rPr lang="en-US" sz="1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pexeso</a:t>
            </a: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a gift </a:t>
            </a:r>
            <a:endParaRPr lang="en-US" sz="16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tx2">
                  <a:lumMod val="75000"/>
                </a:schemeClr>
              </a:buClr>
              <a:buNone/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-&gt; bulletin 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323528" y="166659"/>
            <a:ext cx="4122712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Exhibition - Public</a:t>
            </a:r>
            <a:endParaRPr lang="en-US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4" y="6435444"/>
            <a:ext cx="1368760" cy="301331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24303"/>
            <a:ext cx="4139949" cy="310496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35" y="6316523"/>
            <a:ext cx="391773" cy="479648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67211"/>
            <a:ext cx="2760453" cy="207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8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ok 1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57" b="31386"/>
          <a:stretch/>
        </p:blipFill>
        <p:spPr>
          <a:xfrm>
            <a:off x="0" y="0"/>
            <a:ext cx="8892480" cy="69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145517" y="459045"/>
            <a:ext cx="4570499" cy="32869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75000"/>
                </a:schemeClr>
              </a:buClr>
            </a:pPr>
            <a:endParaRPr lang="sk-SK" sz="1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sk-SK" sz="1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Unwilling colleagues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Weak marketing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effective lesson plans 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precise preparation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of local factors and society 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16523"/>
            <a:ext cx="637757" cy="478318"/>
          </a:xfrm>
          <a:prstGeom prst="rect">
            <a:avLst/>
          </a:prstGeom>
        </p:spPr>
      </p:pic>
      <p:sp>
        <p:nvSpPr>
          <p:cNvPr id="12" name="Obdĺžnik 11"/>
          <p:cNvSpPr/>
          <p:nvPr/>
        </p:nvSpPr>
        <p:spPr>
          <a:xfrm>
            <a:off x="145517" y="459045"/>
            <a:ext cx="4680520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Problems - deficiency</a:t>
            </a:r>
            <a:endParaRPr lang="en-US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4" y="6435444"/>
            <a:ext cx="1368760" cy="30133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635" y="6316523"/>
            <a:ext cx="391773" cy="479648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9254" b="-718"/>
          <a:stretch/>
        </p:blipFill>
        <p:spPr>
          <a:xfrm>
            <a:off x="5059817" y="1052736"/>
            <a:ext cx="3607814" cy="4486338"/>
          </a:xfrm>
          <a:prstGeom prst="rect">
            <a:avLst/>
          </a:prstGeom>
        </p:spPr>
      </p:pic>
      <p:sp>
        <p:nvSpPr>
          <p:cNvPr id="15" name="Zástupný symbol obsahu 2"/>
          <p:cNvSpPr txBox="1">
            <a:spLocks/>
          </p:cNvSpPr>
          <p:nvPr/>
        </p:nvSpPr>
        <p:spPr>
          <a:xfrm>
            <a:off x="4751492" y="166659"/>
            <a:ext cx="4140987" cy="537241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75000"/>
                </a:schemeClr>
              </a:buClr>
            </a:pPr>
            <a:endParaRPr lang="sk-SK" sz="1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sk-SK" sz="1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tx2">
                  <a:lumMod val="75000"/>
                </a:schemeClr>
              </a:buClr>
            </a:pPr>
            <a:endParaRPr lang="sk-SK" sz="1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and visitors liked it</a:t>
            </a:r>
            <a:endParaRPr lang="sk-SK" sz="1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of Jewish culture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experiences</a:t>
            </a:r>
            <a:endParaRPr lang="sk-SK" sz="1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Acquaint with new topics and perspectives 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Being proud of school and yourself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n-US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will to do more projects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sk-SK" sz="1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4751492" y="166658"/>
            <a:ext cx="4317963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Success - inspiration</a:t>
            </a:r>
            <a:endParaRPr lang="en-US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" name="Zástupný symbol obsahu 16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09" y="5630485"/>
            <a:ext cx="1247056" cy="1247056"/>
          </a:xfrm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/>
          <a:stretch/>
        </p:blipFill>
        <p:spPr>
          <a:xfrm>
            <a:off x="122384" y="1052736"/>
            <a:ext cx="4465819" cy="4452529"/>
          </a:xfrm>
          <a:prstGeom prst="rect">
            <a:avLst/>
          </a:prstGeom>
        </p:spPr>
      </p:pic>
      <p:sp>
        <p:nvSpPr>
          <p:cNvPr id="20" name="Obdĺžnik 19"/>
          <p:cNvSpPr/>
          <p:nvPr/>
        </p:nvSpPr>
        <p:spPr>
          <a:xfrm>
            <a:off x="4663003" y="4954299"/>
            <a:ext cx="4317963" cy="5847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Thank</a:t>
            </a:r>
            <a:r>
              <a:rPr lang="sk-SK" sz="32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sk-SK" sz="3200" b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you</a:t>
            </a:r>
            <a:endParaRPr lang="en-US" sz="32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56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6" grpId="0"/>
      <p:bldP spid="20" grpId="0"/>
    </p:bldLst>
  </p:timing>
</p:sld>
</file>

<file path=ppt/theme/theme1.xml><?xml version="1.0" encoding="utf-8"?>
<a:theme xmlns:a="http://schemas.openxmlformats.org/drawingml/2006/main" name="Kompozitné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ompozitné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mpozitn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</TotalTime>
  <Words>294</Words>
  <Application>Microsoft Office PowerPoint</Application>
  <PresentationFormat>Prezentácia na obrazovke (4:3)</PresentationFormat>
  <Paragraphs>89</Paragraphs>
  <Slides>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Kompozitné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Student_31</dc:creator>
  <cp:lastModifiedBy>Student_31</cp:lastModifiedBy>
  <cp:revision>58</cp:revision>
  <dcterms:created xsi:type="dcterms:W3CDTF">2014-05-16T08:09:04Z</dcterms:created>
  <dcterms:modified xsi:type="dcterms:W3CDTF">2014-07-14T09:46:39Z</dcterms:modified>
</cp:coreProperties>
</file>